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721850"/>
  <p:notesSz cx="6134100" cy="896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738" y="-30"/>
      </p:cViewPr>
      <p:guideLst>
        <p:guide orient="horz" pos="306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658588" cy="448231"/>
          </a:xfrm>
          <a:prstGeom prst="rect">
            <a:avLst/>
          </a:prstGeom>
        </p:spPr>
        <p:txBody>
          <a:bodyPr vert="horz" lIns="82633" tIns="41317" rIns="82633" bIns="41317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474082" y="1"/>
            <a:ext cx="2658588" cy="448231"/>
          </a:xfrm>
          <a:prstGeom prst="rect">
            <a:avLst/>
          </a:prstGeom>
        </p:spPr>
        <p:txBody>
          <a:bodyPr vert="horz" lIns="82633" tIns="41317" rIns="82633" bIns="41317" rtlCol="0"/>
          <a:lstStyle>
            <a:lvl1pPr algn="r">
              <a:defRPr sz="1100"/>
            </a:lvl1pPr>
          </a:lstStyle>
          <a:p>
            <a:fld id="{CE896DDC-64D1-40A9-B66E-495603839983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514948"/>
            <a:ext cx="2658588" cy="448231"/>
          </a:xfrm>
          <a:prstGeom prst="rect">
            <a:avLst/>
          </a:prstGeom>
        </p:spPr>
        <p:txBody>
          <a:bodyPr vert="horz" lIns="82633" tIns="41317" rIns="82633" bIns="41317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74082" y="8514948"/>
            <a:ext cx="2658588" cy="448231"/>
          </a:xfrm>
          <a:prstGeom prst="rect">
            <a:avLst/>
          </a:prstGeom>
        </p:spPr>
        <p:txBody>
          <a:bodyPr vert="horz" lIns="82633" tIns="41317" rIns="82633" bIns="41317" rtlCol="0" anchor="b"/>
          <a:lstStyle>
            <a:lvl1pPr algn="r">
              <a:defRPr sz="1100"/>
            </a:lvl1pPr>
          </a:lstStyle>
          <a:p>
            <a:fld id="{2FAE541A-57FC-4667-B985-DDE752F9B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955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658110" cy="448231"/>
          </a:xfrm>
          <a:prstGeom prst="rect">
            <a:avLst/>
          </a:prstGeom>
        </p:spPr>
        <p:txBody>
          <a:bodyPr vert="horz" lIns="82616" tIns="41309" rIns="82616" bIns="41309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474572" y="3"/>
            <a:ext cx="2658110" cy="448231"/>
          </a:xfrm>
          <a:prstGeom prst="rect">
            <a:avLst/>
          </a:prstGeom>
        </p:spPr>
        <p:txBody>
          <a:bodyPr vert="horz" lIns="82616" tIns="41309" rIns="82616" bIns="41309" rtlCol="0"/>
          <a:lstStyle>
            <a:lvl1pPr algn="r">
              <a:defRPr sz="1100"/>
            </a:lvl1pPr>
          </a:lstStyle>
          <a:p>
            <a:fld id="{7C13437C-9A4D-470C-8CBF-955367BD784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2775" y="673100"/>
            <a:ext cx="23685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2616" tIns="41309" rIns="82616" bIns="4130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13411" y="4258192"/>
            <a:ext cx="4907280" cy="4034076"/>
          </a:xfrm>
          <a:prstGeom prst="rect">
            <a:avLst/>
          </a:prstGeom>
        </p:spPr>
        <p:txBody>
          <a:bodyPr vert="horz" lIns="82616" tIns="41309" rIns="82616" bIns="413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514828"/>
            <a:ext cx="2658110" cy="448231"/>
          </a:xfrm>
          <a:prstGeom prst="rect">
            <a:avLst/>
          </a:prstGeom>
        </p:spPr>
        <p:txBody>
          <a:bodyPr vert="horz" lIns="82616" tIns="41309" rIns="82616" bIns="41309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474572" y="8514828"/>
            <a:ext cx="2658110" cy="448231"/>
          </a:xfrm>
          <a:prstGeom prst="rect">
            <a:avLst/>
          </a:prstGeom>
        </p:spPr>
        <p:txBody>
          <a:bodyPr vert="horz" lIns="82616" tIns="41309" rIns="82616" bIns="41309" rtlCol="0" anchor="b"/>
          <a:lstStyle>
            <a:lvl1pPr algn="r">
              <a:defRPr sz="1100"/>
            </a:lvl1pPr>
          </a:lstStyle>
          <a:p>
            <a:fld id="{CAFA1896-A45C-44DD-A9C5-6F1CB4ADE9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2485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2775" y="673100"/>
            <a:ext cx="2368550" cy="3359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935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20079"/>
            <a:ext cx="5829300" cy="2083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509049"/>
            <a:ext cx="4800600" cy="24844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04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01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19851"/>
            <a:ext cx="1157288" cy="110586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19851"/>
            <a:ext cx="3357563" cy="110586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2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97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247190"/>
            <a:ext cx="5829300" cy="19308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20540"/>
            <a:ext cx="5829300" cy="21266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4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3" y="3024579"/>
            <a:ext cx="2257425" cy="8553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8" y="3024579"/>
            <a:ext cx="2257425" cy="85538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7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9325"/>
            <a:ext cx="6172200" cy="16203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5" y="2176167"/>
            <a:ext cx="303014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5" y="3083087"/>
            <a:ext cx="303014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7" y="2176167"/>
            <a:ext cx="3031331" cy="9069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7" y="3083087"/>
            <a:ext cx="3031331" cy="560131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43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06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20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8" y="387076"/>
            <a:ext cx="2256235" cy="16473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5" y="387078"/>
            <a:ext cx="3833813" cy="829733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8" y="2034393"/>
            <a:ext cx="2256235" cy="66500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5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805297"/>
            <a:ext cx="4114800" cy="803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68667"/>
            <a:ext cx="4114800" cy="58331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608702"/>
            <a:ext cx="4114800" cy="11409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89325"/>
            <a:ext cx="6172200" cy="16203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68438"/>
            <a:ext cx="6172200" cy="6415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010719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B3368-4C2A-49D9-A31E-49281E8171A2}" type="datetimeFigureOut">
              <a:rPr lang="en-GB" smtClean="0"/>
              <a:t>22/08/2018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010719"/>
            <a:ext cx="21717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010719"/>
            <a:ext cx="1600200" cy="5175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D686D-8BD1-4AB6-BD08-0F9A04F2F0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43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mailto:huh-tr.talkingtherapy@nh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30000">
              <a:schemeClr val="accent5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9128" y="8965381"/>
            <a:ext cx="6825952" cy="595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https://www.exeter.ac.uk/media/universityofexeter/wellbeing/images218/silvercloud_people_feature-692x2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018" y="444625"/>
            <a:ext cx="3715915" cy="124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-22920" y="1689223"/>
            <a:ext cx="687179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4308" y="1657896"/>
            <a:ext cx="64536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n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CAN’T SLEEP?</a:t>
            </a:r>
            <a:endParaRPr lang="en-GB" sz="6000" b="1" dirty="0">
              <a:ln>
                <a:solidFill>
                  <a:schemeClr val="bg1"/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-13792" y="2673559"/>
            <a:ext cx="687179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2941" y="2844701"/>
            <a:ext cx="64536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Talk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Changes 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is offering a series of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FREE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Sleep Management Workshops for those with a Hackney GP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….</a:t>
            </a:r>
          </a:p>
          <a:p>
            <a:endParaRPr lang="en-GB" dirty="0">
              <a:solidFill>
                <a:schemeClr val="accent1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 smtClean="0">
              <a:solidFill>
                <a:schemeClr val="accent1">
                  <a:lumMod val="75000"/>
                </a:schemeClr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Venue: </a:t>
            </a:r>
            <a:r>
              <a:rPr lang="en-GB" dirty="0" err="1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Dalston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Library, </a:t>
            </a:r>
            <a:r>
              <a:rPr lang="it-IT" dirty="0">
                <a:latin typeface="+mj-lt"/>
              </a:rPr>
              <a:t>Dalston Square, London E8 </a:t>
            </a:r>
            <a:r>
              <a:rPr lang="it-IT" dirty="0" smtClean="0">
                <a:latin typeface="+mj-lt"/>
              </a:rPr>
              <a:t>3BQ</a:t>
            </a:r>
          </a:p>
          <a:p>
            <a:endParaRPr lang="en-GB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dirty="0" smtClean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Dates:     6</a:t>
            </a:r>
            <a:r>
              <a:rPr lang="en-GB" baseline="30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November	12.30pm – 2pm</a:t>
            </a:r>
          </a:p>
          <a:p>
            <a:r>
              <a:rPr lang="en-GB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r>
              <a:rPr lang="en-GB" baseline="30000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November</a:t>
            </a:r>
            <a:r>
              <a:rPr lang="en-GB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6pm – 7.30pm </a:t>
            </a:r>
          </a:p>
          <a:p>
            <a:r>
              <a:rPr lang="en-GB" dirty="0" smtClean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	5th December 	7pm – 7.30pm</a:t>
            </a:r>
            <a:endParaRPr lang="en-GB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308" y="7597229"/>
            <a:ext cx="61237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Further Info: </a:t>
            </a:r>
            <a:r>
              <a:rPr lang="en-GB" sz="1400" dirty="0" smtClean="0"/>
              <a:t>These </a:t>
            </a:r>
            <a:r>
              <a:rPr lang="en-GB" sz="1400" dirty="0"/>
              <a:t>workshops are based on Cognitive Behavioural Therapy (CBT) techniques. </a:t>
            </a:r>
            <a:r>
              <a:rPr lang="en-GB" sz="1400" dirty="0"/>
              <a:t>The sleep workshop aims to help you to understand the possible causes of your sleep difficulties and equip you with practical techniques to promote a better nights sleep.</a:t>
            </a:r>
          </a:p>
          <a:p>
            <a:endParaRPr lang="en-GB" sz="1400" dirty="0"/>
          </a:p>
        </p:txBody>
      </p:sp>
      <p:pic>
        <p:nvPicPr>
          <p:cNvPr id="2" name="Picture 1" descr="Description: cid:image002.png@01D3679C.610C6E0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48" y="165705"/>
            <a:ext cx="1101230" cy="82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 rot="16200000">
            <a:off x="5343525" y="8077200"/>
            <a:ext cx="2057400" cy="73882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Control 2"/>
          <p:cNvSpPr>
            <a:spLocks noChangeArrowheads="1" noChangeShapeType="1"/>
          </p:cNvSpPr>
          <p:nvPr/>
        </p:nvSpPr>
        <p:spPr bwMode="auto">
          <a:xfrm rot="16200000">
            <a:off x="5343525" y="8077200"/>
            <a:ext cx="2057400" cy="73882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84443" y="6874526"/>
            <a:ext cx="6371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By contacting us via e-mail, you will be giving us consent to contact you</a:t>
            </a:r>
            <a:endParaRPr lang="en-GB" sz="1400" dirty="0"/>
          </a:p>
        </p:txBody>
      </p:sp>
      <p:pic>
        <p:nvPicPr>
          <p:cNvPr id="1026" name="Picture 2" descr="http://www.homerton.nhs.uk/media/940215/NHS-70-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933" y="173486"/>
            <a:ext cx="1421980" cy="488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222941" y="6292373"/>
            <a:ext cx="65299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GB" sz="1600" b="1" dirty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Booking a place is </a:t>
            </a:r>
            <a:r>
              <a:rPr lang="en-GB" sz="1600" b="1" dirty="0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essential - please </a:t>
            </a:r>
            <a:r>
              <a:rPr lang="en-GB" sz="1600" b="1" dirty="0" err="1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email:</a:t>
            </a:r>
            <a:r>
              <a:rPr lang="en-GB" sz="1600" b="1" u="sng" dirty="0" err="1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  <a:hlinkClick r:id="rId7"/>
              </a:rPr>
              <a:t>huh-tr.talkingtherapy@nhs.net</a:t>
            </a:r>
            <a:r>
              <a:rPr lang="en-GB" sz="1600" b="1" u="sng" dirty="0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1600" b="1" dirty="0" smtClean="0">
                <a:solidFill>
                  <a:srgbClr val="00000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with your name and which session you would like to attend</a:t>
            </a:r>
            <a:endParaRPr lang="en-GB" sz="1600" b="1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5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5056</TotalTime>
  <Words>115</Words>
  <Application>Microsoft Office PowerPoint</Application>
  <PresentationFormat>Custom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HUHFT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charles.cole</dc:creator>
  <cp:lastModifiedBy>jessica.ransome</cp:lastModifiedBy>
  <cp:revision>29</cp:revision>
  <cp:lastPrinted>2018-08-22T10:17:04Z</cp:lastPrinted>
  <dcterms:created xsi:type="dcterms:W3CDTF">2017-12-20T14:37:30Z</dcterms:created>
  <dcterms:modified xsi:type="dcterms:W3CDTF">2018-08-22T11:59:09Z</dcterms:modified>
</cp:coreProperties>
</file>