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721850"/>
  <p:notesSz cx="6134100" cy="896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A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2484" y="222"/>
      </p:cViewPr>
      <p:guideLst>
        <p:guide orient="horz" pos="306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658588" cy="448231"/>
          </a:xfrm>
          <a:prstGeom prst="rect">
            <a:avLst/>
          </a:prstGeom>
        </p:spPr>
        <p:txBody>
          <a:bodyPr vert="horz" lIns="82633" tIns="41317" rIns="82633" bIns="41317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474082" y="1"/>
            <a:ext cx="2658588" cy="448231"/>
          </a:xfrm>
          <a:prstGeom prst="rect">
            <a:avLst/>
          </a:prstGeom>
        </p:spPr>
        <p:txBody>
          <a:bodyPr vert="horz" lIns="82633" tIns="41317" rIns="82633" bIns="41317" rtlCol="0"/>
          <a:lstStyle>
            <a:lvl1pPr algn="r">
              <a:defRPr sz="1100"/>
            </a:lvl1pPr>
          </a:lstStyle>
          <a:p>
            <a:fld id="{CE896DDC-64D1-40A9-B66E-495603839983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514948"/>
            <a:ext cx="2658588" cy="448231"/>
          </a:xfrm>
          <a:prstGeom prst="rect">
            <a:avLst/>
          </a:prstGeom>
        </p:spPr>
        <p:txBody>
          <a:bodyPr vert="horz" lIns="82633" tIns="41317" rIns="82633" bIns="41317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474082" y="8514948"/>
            <a:ext cx="2658588" cy="448231"/>
          </a:xfrm>
          <a:prstGeom prst="rect">
            <a:avLst/>
          </a:prstGeom>
        </p:spPr>
        <p:txBody>
          <a:bodyPr vert="horz" lIns="82633" tIns="41317" rIns="82633" bIns="41317" rtlCol="0" anchor="b"/>
          <a:lstStyle>
            <a:lvl1pPr algn="r">
              <a:defRPr sz="1100"/>
            </a:lvl1pPr>
          </a:lstStyle>
          <a:p>
            <a:fld id="{2FAE541A-57FC-4667-B985-DDE752F9B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9955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658110" cy="448231"/>
          </a:xfrm>
          <a:prstGeom prst="rect">
            <a:avLst/>
          </a:prstGeom>
        </p:spPr>
        <p:txBody>
          <a:bodyPr vert="horz" lIns="82616" tIns="41309" rIns="82616" bIns="41309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474572" y="3"/>
            <a:ext cx="2658110" cy="448231"/>
          </a:xfrm>
          <a:prstGeom prst="rect">
            <a:avLst/>
          </a:prstGeom>
        </p:spPr>
        <p:txBody>
          <a:bodyPr vert="horz" lIns="82616" tIns="41309" rIns="82616" bIns="41309" rtlCol="0"/>
          <a:lstStyle>
            <a:lvl1pPr algn="r">
              <a:defRPr sz="1100"/>
            </a:lvl1pPr>
          </a:lstStyle>
          <a:p>
            <a:fld id="{7C13437C-9A4D-470C-8CBF-955367BD7842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2775" y="673100"/>
            <a:ext cx="2368550" cy="335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2616" tIns="41309" rIns="82616" bIns="4130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13411" y="4258192"/>
            <a:ext cx="4907280" cy="4034076"/>
          </a:xfrm>
          <a:prstGeom prst="rect">
            <a:avLst/>
          </a:prstGeom>
        </p:spPr>
        <p:txBody>
          <a:bodyPr vert="horz" lIns="82616" tIns="41309" rIns="82616" bIns="4130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514828"/>
            <a:ext cx="2658110" cy="448231"/>
          </a:xfrm>
          <a:prstGeom prst="rect">
            <a:avLst/>
          </a:prstGeom>
        </p:spPr>
        <p:txBody>
          <a:bodyPr vert="horz" lIns="82616" tIns="41309" rIns="82616" bIns="41309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474572" y="8514828"/>
            <a:ext cx="2658110" cy="448231"/>
          </a:xfrm>
          <a:prstGeom prst="rect">
            <a:avLst/>
          </a:prstGeom>
        </p:spPr>
        <p:txBody>
          <a:bodyPr vert="horz" lIns="82616" tIns="41309" rIns="82616" bIns="41309" rtlCol="0" anchor="b"/>
          <a:lstStyle>
            <a:lvl1pPr algn="r">
              <a:defRPr sz="1100"/>
            </a:lvl1pPr>
          </a:lstStyle>
          <a:p>
            <a:fld id="{CAFA1896-A45C-44DD-A9C5-6F1CB4ADE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2485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2775" y="673100"/>
            <a:ext cx="2368550" cy="335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935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20079"/>
            <a:ext cx="5829300" cy="20838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509049"/>
            <a:ext cx="4800600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368-4C2A-49D9-A31E-49281E8171A2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30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368-4C2A-49D9-A31E-49281E8171A2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50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19851"/>
            <a:ext cx="1157288" cy="110586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19851"/>
            <a:ext cx="3357563" cy="110586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368-4C2A-49D9-A31E-49281E8171A2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32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368-4C2A-49D9-A31E-49281E8171A2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97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247190"/>
            <a:ext cx="5829300" cy="193086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20540"/>
            <a:ext cx="5829300" cy="21266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368-4C2A-49D9-A31E-49281E8171A2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4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3" y="3024579"/>
            <a:ext cx="2257425" cy="85538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24579"/>
            <a:ext cx="2257425" cy="85538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368-4C2A-49D9-A31E-49281E8171A2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67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89325"/>
            <a:ext cx="6172200" cy="16203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176167"/>
            <a:ext cx="3030141" cy="9069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083087"/>
            <a:ext cx="3030141" cy="56013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7" y="2176167"/>
            <a:ext cx="3031331" cy="9069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7" y="3083087"/>
            <a:ext cx="3031331" cy="56013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368-4C2A-49D9-A31E-49281E8171A2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43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368-4C2A-49D9-A31E-49281E8171A2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70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368-4C2A-49D9-A31E-49281E8171A2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22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8" y="387076"/>
            <a:ext cx="2256235" cy="16473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5" y="387078"/>
            <a:ext cx="3833813" cy="82973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8" y="2034393"/>
            <a:ext cx="2256235" cy="66500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368-4C2A-49D9-A31E-49281E8171A2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25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805297"/>
            <a:ext cx="4114800" cy="803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68667"/>
            <a:ext cx="4114800" cy="58331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608702"/>
            <a:ext cx="4114800" cy="11409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368-4C2A-49D9-A31E-49281E8171A2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8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89325"/>
            <a:ext cx="6172200" cy="16203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68438"/>
            <a:ext cx="6172200" cy="6415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010719"/>
            <a:ext cx="1600200" cy="5175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B3368-4C2A-49D9-A31E-49281E8171A2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010719"/>
            <a:ext cx="2171700" cy="5175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010719"/>
            <a:ext cx="1600200" cy="5175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43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em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mailto:huh-tr.talkingtherapy@nhs.net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30000">
              <a:schemeClr val="accent5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6573" y="7330893"/>
            <a:ext cx="6825952" cy="595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 descr="https://www.exeter.ac.uk/media/universityofexeter/wellbeing/images218/silvercloud_people_feature-692x21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018" y="444625"/>
            <a:ext cx="3715915" cy="124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-22920" y="1689223"/>
            <a:ext cx="687179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5448" y="1657896"/>
            <a:ext cx="5468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ln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STRESSED?</a:t>
            </a:r>
            <a:endParaRPr lang="en-GB" sz="6000" b="1" dirty="0">
              <a:ln>
                <a:solidFill>
                  <a:schemeClr val="bg1"/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-13792" y="2673559"/>
            <a:ext cx="687179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4308" y="2881479"/>
            <a:ext cx="6840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Talk Changes </a:t>
            </a:r>
            <a:r>
              <a:rPr lang="en-GB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is offering a series of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FREE</a:t>
            </a:r>
            <a:r>
              <a:rPr lang="en-GB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Stress Management Workshops for those with a Hackney GP….</a:t>
            </a:r>
          </a:p>
          <a:p>
            <a:endParaRPr lang="en-GB" dirty="0" smtClean="0">
              <a:solidFill>
                <a:schemeClr val="accent1">
                  <a:lumMod val="75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Venue: </a:t>
            </a:r>
            <a:r>
              <a:rPr lang="en-GB" dirty="0" err="1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Dalston</a:t>
            </a:r>
            <a:r>
              <a:rPr lang="en-GB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Library, </a:t>
            </a:r>
            <a:r>
              <a:rPr lang="it-IT" dirty="0">
                <a:latin typeface="+mj-lt"/>
              </a:rPr>
              <a:t>Dalston Square, London E8 3BQ</a:t>
            </a:r>
            <a:endParaRPr lang="en-GB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Dates:     2</a:t>
            </a:r>
            <a:r>
              <a:rPr lang="en-GB" baseline="30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nd</a:t>
            </a:r>
            <a:r>
              <a:rPr lang="en-GB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October 	12.30pm – 2pm</a:t>
            </a:r>
          </a:p>
          <a:p>
            <a:r>
              <a:rPr lang="en-GB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GB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r>
              <a:rPr lang="en-GB" baseline="30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GB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October </a:t>
            </a:r>
            <a:r>
              <a:rPr lang="en-GB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GB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6pm – 7.30pm </a:t>
            </a:r>
          </a:p>
          <a:p>
            <a:r>
              <a:rPr lang="en-GB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	4th </a:t>
            </a:r>
            <a:r>
              <a:rPr lang="en-GB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December 	12.30pm </a:t>
            </a:r>
            <a:r>
              <a:rPr lang="en-GB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– 2pm</a:t>
            </a:r>
            <a:endParaRPr lang="en-GB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1121" y="6445101"/>
            <a:ext cx="61237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Further Info: </a:t>
            </a:r>
            <a:r>
              <a:rPr lang="en-GB" sz="1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This workshop is designed to provide support for those that are struggling with the management of stress. These workshops are based on Cognitive Behavioural Therapy </a:t>
            </a:r>
            <a:r>
              <a:rPr lang="en-GB" sz="14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(CBT) techniques .</a:t>
            </a:r>
            <a:endParaRPr lang="en-GB" sz="14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8005" y="5237008"/>
            <a:ext cx="6529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1600" b="1" dirty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Booking a place is </a:t>
            </a:r>
            <a:r>
              <a:rPr lang="en-GB" sz="1600" b="1" dirty="0" smtClean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essential - please email:</a:t>
            </a:r>
            <a:r>
              <a:rPr lang="en-GB" sz="1600" b="1" u="sng" dirty="0" smtClean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huh-tr.talkingtherapy@nhs.net</a:t>
            </a:r>
            <a:endParaRPr lang="en-GB" sz="1600" b="1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 rot="16200000">
            <a:off x="5343525" y="8077200"/>
            <a:ext cx="2057400" cy="73882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rol 2"/>
          <p:cNvSpPr>
            <a:spLocks noChangeArrowheads="1" noChangeShapeType="1"/>
          </p:cNvSpPr>
          <p:nvPr/>
        </p:nvSpPr>
        <p:spPr bwMode="auto">
          <a:xfrm rot="16200000">
            <a:off x="5343525" y="8077200"/>
            <a:ext cx="2057400" cy="73882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06870" y="7649877"/>
            <a:ext cx="3337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Please take one….</a:t>
            </a:r>
            <a:endParaRPr lang="en-GB" sz="12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42720" y="5376330"/>
            <a:ext cx="1639134" cy="679142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06870" y="5575562"/>
            <a:ext cx="6371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By contacting us via e-mail, you will be giving us consent to contact you</a:t>
            </a:r>
            <a:endParaRPr lang="en-GB" sz="1400" dirty="0"/>
          </a:p>
        </p:txBody>
      </p:sp>
      <p:pic>
        <p:nvPicPr>
          <p:cNvPr id="20" name="Picture 19" descr="Description: cid:image002.png@01D3679C.610C6E0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98" y="165705"/>
            <a:ext cx="1101230" cy="821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 descr="http://www.homerton.nhs.uk/media/940215/NHS-70-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932" y="162675"/>
            <a:ext cx="1203897" cy="413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25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75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4853</TotalTime>
  <Words>96</Words>
  <Application>Microsoft Office PowerPoint</Application>
  <PresentationFormat>Custom</PresentationFormat>
  <Paragraphs>12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HUHFT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charles.cole</dc:creator>
  <cp:lastModifiedBy>Guest User</cp:lastModifiedBy>
  <cp:revision>26</cp:revision>
  <cp:lastPrinted>2018-08-28T07:38:17Z</cp:lastPrinted>
  <dcterms:created xsi:type="dcterms:W3CDTF">2017-12-20T14:37:30Z</dcterms:created>
  <dcterms:modified xsi:type="dcterms:W3CDTF">2018-08-30T10:38:26Z</dcterms:modified>
</cp:coreProperties>
</file>